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25" d="100"/>
          <a:sy n="125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EC58-2B8B-844B-8E7C-5295AD5E8D17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28B8-898C-5F4B-96EF-A3219E5471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Alien man shading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Copyright </a:t>
            </a:r>
            <a:r>
              <a:rPr lang="en-US" dirty="0"/>
              <a:t>P</a:t>
            </a:r>
            <a:r>
              <a:rPr lang="en-US" dirty="0" smtClean="0"/>
              <a:t>aul Carney</a:t>
            </a:r>
          </a:p>
          <a:p>
            <a:r>
              <a:rPr lang="en-US" dirty="0" err="1" smtClean="0"/>
              <a:t>www.paulcarneyarts.com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hading_Alien_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_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8596" y="1600200"/>
            <a:ext cx="312680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_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5068" y="1600200"/>
            <a:ext cx="3113863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_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5596" y="1600200"/>
            <a:ext cx="327280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p_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956" y="1600200"/>
            <a:ext cx="3238087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hading_Alien_Ma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6176" t="8235" r="5588" b="9412"/>
              <a:stretch>
                <a:fillRect/>
              </a:stretch>
            </p:blipFill>
          </mc:Choice>
          <mc:Fallback>
            <p:blipFill>
              <a:blip r:embed="rId3"/>
              <a:srcRect l="6176" t="8235" r="5588" b="9412"/>
              <a:stretch>
                <a:fillRect/>
              </a:stretch>
            </p:blipFill>
          </mc:Fallback>
        </mc:AlternateContent>
        <p:spPr>
          <a:xfrm>
            <a:off x="152400" y="228600"/>
            <a:ext cx="8926286" cy="6248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Macintosh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Alien man shading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Alien man shading</dc:title>
  <dc:creator>Paul Carney</dc:creator>
  <cp:lastModifiedBy>Paul Carney</cp:lastModifiedBy>
  <cp:revision>1</cp:revision>
  <dcterms:created xsi:type="dcterms:W3CDTF">2016-04-21T18:59:17Z</dcterms:created>
  <dcterms:modified xsi:type="dcterms:W3CDTF">2016-04-21T19:02:41Z</dcterms:modified>
</cp:coreProperties>
</file>