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A98A-334C-0D4F-A1CC-41D6A1FC3FC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2619D-12B9-D142-8774-0261173B5F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Graffiti Lettering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Paul Carney</a:t>
            </a:r>
          </a:p>
          <a:p>
            <a:r>
              <a:rPr lang="en-US" dirty="0" err="1" smtClean="0"/>
              <a:t>www.paulcarneyarts.com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Block Lettering </a:t>
            </a:r>
            <a:r>
              <a:rPr lang="en-US" sz="2000" dirty="0" smtClean="0"/>
              <a:t>Copyright Paul Carney Arts</a:t>
            </a:r>
            <a:endParaRPr lang="en-US" sz="2000" dirty="0"/>
          </a:p>
        </p:txBody>
      </p:sp>
      <p:pic>
        <p:nvPicPr>
          <p:cNvPr id="4" name="Content Placeholder 3" descr="pfd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5467" t="3367" r="16719" b="5717"/>
              <a:stretch>
                <a:fillRect/>
              </a:stretch>
            </p:blipFill>
          </mc:Choice>
          <mc:Fallback>
            <p:blipFill>
              <a:blip r:embed="rId3"/>
              <a:srcRect l="15467" t="3367" r="16719" b="5717"/>
              <a:stretch>
                <a:fillRect/>
              </a:stretch>
            </p:blipFill>
          </mc:Fallback>
        </mc:AlternateContent>
        <p:spPr>
          <a:xfrm>
            <a:off x="762000" y="609600"/>
            <a:ext cx="7467600" cy="6063916"/>
          </a:xfrm>
        </p:spPr>
      </p:pic>
      <p:sp>
        <p:nvSpPr>
          <p:cNvPr id="5" name="TextBox 4"/>
          <p:cNvSpPr txBox="1"/>
          <p:nvPr/>
        </p:nvSpPr>
        <p:spPr>
          <a:xfrm>
            <a:off x="762000" y="640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P R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09601" y="31381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www.paulcarneyarts.com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ffi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90600"/>
            <a:ext cx="6986383" cy="553141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Perspective Lettering </a:t>
            </a:r>
            <a:r>
              <a:rPr lang="en-US" sz="2000" dirty="0" smtClean="0"/>
              <a:t>Copyright Paul Carney Arts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697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D G O Q 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F H I J L 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8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640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M N 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336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P R 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09601" y="31381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www.paulcarneyarts.com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Warped lettering </a:t>
            </a:r>
            <a:r>
              <a:rPr lang="en-US" sz="2000" dirty="0" smtClean="0"/>
              <a:t>Copyright Paul Carney Arts </a:t>
            </a:r>
            <a:endParaRPr lang="en-US" sz="2000" dirty="0"/>
          </a:p>
        </p:txBody>
      </p:sp>
      <p:pic>
        <p:nvPicPr>
          <p:cNvPr id="4" name="Content Placeholder 3" descr="warped lett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713836"/>
            <a:ext cx="7086600" cy="5610764"/>
          </a:xfrm>
        </p:spPr>
      </p:pic>
      <p:sp>
        <p:nvSpPr>
          <p:cNvPr id="5" name="TextBox 4"/>
          <p:cNvSpPr txBox="1"/>
          <p:nvPr/>
        </p:nvSpPr>
        <p:spPr>
          <a:xfrm>
            <a:off x="1752600" y="545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D G O Q 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3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F H I J L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3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 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624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M N 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6183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P R 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09601" y="31381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www.paulcarneyarts.com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83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Graffiti Lettering</vt:lpstr>
      <vt:lpstr>Block Lettering Copyright Paul Carney Arts</vt:lpstr>
      <vt:lpstr>Perspective Lettering Copyright Paul Carney Arts</vt:lpstr>
      <vt:lpstr>Warped lettering Copyright Paul Carney Arts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Graffiti Lettering</dc:title>
  <dc:creator>Paul Carney</dc:creator>
  <cp:lastModifiedBy>Paul Carney</cp:lastModifiedBy>
  <cp:revision>2</cp:revision>
  <dcterms:created xsi:type="dcterms:W3CDTF">2016-04-21T19:05:16Z</dcterms:created>
  <dcterms:modified xsi:type="dcterms:W3CDTF">2016-04-21T19:16:25Z</dcterms:modified>
</cp:coreProperties>
</file>